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102373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dt="0"/>
  <p:txStyles>
    <p:titleStyle>
      <a:lvl1pPr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87400" y="290941"/>
            <a:ext cx="11430000" cy="2154718"/>
          </a:xfrm>
          <a:prstGeom prst="rect">
            <a:avLst/>
          </a:prstGeom>
        </p:spPr>
        <p:txBody>
          <a:bodyPr/>
          <a:lstStyle>
            <a:lvl1pPr defTabSz="356362">
              <a:defRPr sz="6100">
                <a:effectLst>
                  <a:outerShdw blurRad="23241" dist="30988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00" dirty="0">
                <a:solidFill>
                  <a:srgbClr val="515151"/>
                </a:solidFill>
                <a:effectLst>
                  <a:outerShdw blurRad="23241" dist="30988" dir="3000000" rotWithShape="0">
                    <a:srgbClr val="FFFFFF">
                      <a:alpha val="60000"/>
                    </a:srgbClr>
                  </a:outerShdw>
                </a:effectLst>
              </a:rPr>
              <a:t>عددي بعض الحيوانات و النباتات التي تعيش في دول الخليج العربيه</a:t>
            </a:r>
          </a:p>
        </p:txBody>
      </p:sp>
      <p:pic>
        <p:nvPicPr>
          <p:cNvPr id="33" name="IMG_138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631" y="6066752"/>
            <a:ext cx="4355571" cy="3266678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34" name="IMG_139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0709" y="2765628"/>
            <a:ext cx="4299736" cy="3224803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35" name="IMG_141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0306" y="2730855"/>
            <a:ext cx="4956918" cy="3294350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36" name="IMG_1407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78600" y="6066752"/>
            <a:ext cx="5042954" cy="336197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240306" y="153105"/>
            <a:ext cx="528189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ochin"/>
              </a:rPr>
              <a:t>الصف السادس : اجتماعيات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ochi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2692" y="183883"/>
            <a:ext cx="384483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ar-SA" sz="1600" b="1" dirty="0">
                <a:solidFill>
                  <a:srgbClr val="2F0A98"/>
                </a:solidFill>
              </a:rPr>
              <a:t>الحياة </a:t>
            </a:r>
            <a:r>
              <a:rPr lang="ar-SA" sz="1600" b="1" dirty="0" smtClean="0">
                <a:solidFill>
                  <a:srgbClr val="2F0A98"/>
                </a:solidFill>
              </a:rPr>
              <a:t>النباتية </a:t>
            </a:r>
            <a:r>
              <a:rPr lang="ar-SA" sz="1600" b="1" dirty="0">
                <a:solidFill>
                  <a:srgbClr val="2F0A98"/>
                </a:solidFill>
              </a:rPr>
              <a:t>و </a:t>
            </a:r>
            <a:r>
              <a:rPr lang="ar-SA" sz="1600" b="1" dirty="0" smtClean="0">
                <a:solidFill>
                  <a:srgbClr val="2F0A98"/>
                </a:solidFill>
              </a:rPr>
              <a:t>الحيواني</a:t>
            </a:r>
            <a:r>
              <a:rPr lang="ar-KW" sz="1600" b="1" dirty="0" smtClean="0">
                <a:solidFill>
                  <a:srgbClr val="2F0A98"/>
                </a:solidFill>
              </a:rPr>
              <a:t>ة</a:t>
            </a:r>
            <a:r>
              <a:rPr lang="ar-SA" sz="1600" b="1" dirty="0" smtClean="0">
                <a:solidFill>
                  <a:srgbClr val="2F0A98"/>
                </a:solidFill>
              </a:rPr>
              <a:t> </a:t>
            </a:r>
            <a:r>
              <a:rPr lang="ar-SA" sz="1600" b="1" dirty="0">
                <a:solidFill>
                  <a:srgbClr val="2F0A98"/>
                </a:solidFill>
              </a:rPr>
              <a:t>في دول الخليج </a:t>
            </a:r>
            <a:r>
              <a:rPr lang="ar-SA" sz="1600" b="1" dirty="0" smtClean="0">
                <a:solidFill>
                  <a:srgbClr val="2F0A98"/>
                </a:solidFill>
              </a:rPr>
              <a:t>العربي</a:t>
            </a:r>
            <a:r>
              <a:rPr lang="ar-KW" sz="1600" b="1" dirty="0" smtClean="0">
                <a:solidFill>
                  <a:srgbClr val="2F0A98"/>
                </a:solidFill>
              </a:rPr>
              <a:t>ة</a:t>
            </a:r>
            <a:r>
              <a:rPr lang="ar-SA" sz="1600" b="1" dirty="0" smtClean="0">
                <a:solidFill>
                  <a:srgbClr val="2F0A98"/>
                </a:solidFill>
              </a:rPr>
              <a:t> 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2F0A98"/>
              </a:solidFill>
              <a:effectLst/>
              <a:uFillTx/>
              <a:sym typeface="Cochin"/>
            </a:endParaRPr>
          </a:p>
        </p:txBody>
      </p:sp>
      <p:pic>
        <p:nvPicPr>
          <p:cNvPr id="9" name="Picture 8" descr="D:\RED - Copy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6" y="88110"/>
            <a:ext cx="659130" cy="439420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2905755" y="9448800"/>
            <a:ext cx="321564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ar-SA" sz="1600" b="1" dirty="0"/>
              <a:t>خلود مخيط محمد العازمي 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sym typeface="Cochi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9529276" y="594866"/>
            <a:ext cx="3235365" cy="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حيوانات أليفه </a:t>
            </a:r>
          </a:p>
        </p:txBody>
      </p:sp>
      <p:sp>
        <p:nvSpPr>
          <p:cNvPr id="81" name="Shape 81"/>
          <p:cNvSpPr/>
          <p:nvPr/>
        </p:nvSpPr>
        <p:spPr>
          <a:xfrm>
            <a:off x="9491779" y="3686176"/>
            <a:ext cx="3310359" cy="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حيوانات زاحفة</a:t>
            </a:r>
          </a:p>
        </p:txBody>
      </p:sp>
      <p:sp>
        <p:nvSpPr>
          <p:cNvPr id="82" name="Shape 82"/>
          <p:cNvSpPr/>
          <p:nvPr/>
        </p:nvSpPr>
        <p:spPr>
          <a:xfrm>
            <a:off x="9784248" y="7129068"/>
            <a:ext cx="2999531" cy="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حيوانات بريه</a:t>
            </a:r>
          </a:p>
        </p:txBody>
      </p:sp>
      <p:pic>
        <p:nvPicPr>
          <p:cNvPr id="83" name="IMG_138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848" y="6597909"/>
            <a:ext cx="3627060" cy="2720294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84" name="IMG_139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138" y="168982"/>
            <a:ext cx="4190480" cy="2560849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85" name="IMG_1400.JPG"/>
          <p:cNvPicPr/>
          <p:nvPr/>
        </p:nvPicPr>
        <p:blipFill>
          <a:blip r:embed="rId4">
            <a:extLst/>
          </a:blip>
          <a:srcRect l="3659" t="5594" r="3659" b="5594"/>
          <a:stretch>
            <a:fillRect/>
          </a:stretch>
        </p:blipFill>
        <p:spPr>
          <a:xfrm>
            <a:off x="513948" y="2924763"/>
            <a:ext cx="4716815" cy="3478166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G_1402.jpe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491304" y="254244"/>
            <a:ext cx="6281235" cy="4264719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88" name="IMG_140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8275" y="4514223"/>
            <a:ext cx="6950172" cy="4985133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89" name="IMG_140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156" y="394147"/>
            <a:ext cx="4739613" cy="5292568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90" name="IMG_1406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4749" y="5873467"/>
            <a:ext cx="4238077" cy="3483698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87400" y="641187"/>
            <a:ext cx="11430000" cy="7834800"/>
          </a:xfrm>
          <a:prstGeom prst="rect">
            <a:avLst/>
          </a:prstGeom>
        </p:spPr>
        <p:txBody>
          <a:bodyPr/>
          <a:lstStyle>
            <a:lvl1pPr defTabSz="525779">
              <a:defRPr sz="9000"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استنتجي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سبب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فقر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الحياة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النباتيه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و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الحيوانيه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في دول الخليج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من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خلال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درس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الحصة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السابقه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 (</a:t>
            </a:r>
            <a:r>
              <a:rPr sz="9000" dirty="0" err="1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المناخ</a:t>
            </a:r>
            <a:r>
              <a:rPr sz="9000" dirty="0">
                <a:solidFill>
                  <a:srgbClr val="515151"/>
                </a:solidFill>
                <a:effectLst>
                  <a:outerShdw blurRad="34289" dist="45720" dir="3000000" rotWithShape="0">
                    <a:srgbClr val="FFFFFF">
                      <a:alpha val="6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87400" y="520699"/>
            <a:ext cx="11430000" cy="945631"/>
          </a:xfrm>
          <a:prstGeom prst="rect">
            <a:avLst/>
          </a:prstGeom>
        </p:spPr>
        <p:txBody>
          <a:bodyPr/>
          <a:lstStyle>
            <a:lvl1pPr defTabSz="420624">
              <a:defRPr sz="5328">
                <a:effectLst>
                  <a:outerShdw blurRad="27432" dist="36576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28">
                <a:solidFill>
                  <a:srgbClr val="515151"/>
                </a:solidFill>
                <a:effectLst>
                  <a:outerShdw blurRad="27432" dist="36576" dir="3000000" rotWithShape="0">
                    <a:srgbClr val="FFFFFF">
                      <a:alpha val="60000"/>
                    </a:srgbClr>
                  </a:outerShdw>
                </a:effectLst>
              </a:rPr>
              <a:t>قارني بين النبات المعمر و الحولي</a:t>
            </a:r>
          </a:p>
        </p:txBody>
      </p:sp>
      <p:graphicFrame>
        <p:nvGraphicFramePr>
          <p:cNvPr id="41" name="Table 41"/>
          <p:cNvGraphicFramePr/>
          <p:nvPr/>
        </p:nvGraphicFramePr>
        <p:xfrm>
          <a:off x="787400" y="2794000"/>
          <a:ext cx="11430000" cy="5715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810000"/>
                <a:gridCol w="3810000"/>
                <a:gridCol w="3810000"/>
              </a:tblGrid>
              <a:tr h="1905000">
                <a:tc>
                  <a:txBody>
                    <a:bodyPr/>
                    <a:lstStyle/>
                    <a:p>
                      <a:pPr lvl="0" defTabSz="457200"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585F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53585F"/>
                      </a:solidFill>
                      <a:miter lim="400000"/>
                    </a:lnT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الحولي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53585F"/>
                      </a:solidFill>
                      <a:miter lim="400000"/>
                    </a:lnT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المعمر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53585F"/>
                      </a:solidFill>
                      <a:miter lim="400000"/>
                    </a:lnR>
                    <a:lnT w="12700">
                      <a:solidFill>
                        <a:srgbClr val="53585F"/>
                      </a:solidFill>
                      <a:miter lim="400000"/>
                    </a:lnT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التعريف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585F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3585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585F"/>
                      </a:solidFill>
                      <a:miter lim="400000"/>
                    </a:lnL>
                    <a:lnR w="12700">
                      <a:solidFill>
                        <a:srgbClr val="53585F"/>
                      </a:solidFill>
                      <a:miter lim="400000"/>
                    </a:lnR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الأمثلة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585F"/>
                      </a:solidFill>
                      <a:miter lim="400000"/>
                    </a:lnL>
                    <a:lnB w="12700">
                      <a:solidFill>
                        <a:srgbClr val="53585F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3585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585F"/>
                      </a:solidFill>
                      <a:miter lim="400000"/>
                    </a:lnL>
                    <a:lnR w="12700">
                      <a:solidFill>
                        <a:srgbClr val="53585F"/>
                      </a:solidFill>
                      <a:miter lim="400000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G_14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216" y="744885"/>
            <a:ext cx="6146409" cy="4097606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44" name="IMG_140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985" y="5738332"/>
            <a:ext cx="6003220" cy="3914099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45" name="IMG_140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3787" y="743277"/>
            <a:ext cx="5467763" cy="4100822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46" name="IMG_1410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81304" y="5748474"/>
            <a:ext cx="5452729" cy="3893817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378552" y="1581"/>
            <a:ext cx="1610087" cy="76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الصبار</a:t>
            </a:r>
          </a:p>
        </p:txBody>
      </p:sp>
      <p:sp>
        <p:nvSpPr>
          <p:cNvPr id="48" name="Shape 48"/>
          <p:cNvSpPr/>
          <p:nvPr/>
        </p:nvSpPr>
        <p:spPr>
          <a:xfrm>
            <a:off x="2561264" y="4907483"/>
            <a:ext cx="1488312" cy="765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العرفج</a:t>
            </a:r>
          </a:p>
        </p:txBody>
      </p:sp>
      <p:sp>
        <p:nvSpPr>
          <p:cNvPr id="49" name="Shape 49"/>
          <p:cNvSpPr/>
          <p:nvPr/>
        </p:nvSpPr>
        <p:spPr>
          <a:xfrm>
            <a:off x="9069615" y="1581"/>
            <a:ext cx="1276109" cy="76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الثندا</a:t>
            </a:r>
          </a:p>
        </p:txBody>
      </p:sp>
      <p:sp>
        <p:nvSpPr>
          <p:cNvPr id="50" name="Shape 50"/>
          <p:cNvSpPr/>
          <p:nvPr/>
        </p:nvSpPr>
        <p:spPr>
          <a:xfrm>
            <a:off x="9054784" y="4907482"/>
            <a:ext cx="1305769" cy="76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الرمث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9300"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300" dirty="0" err="1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عللي</a:t>
            </a:r>
            <a:r>
              <a:rPr sz="9300" dirty="0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300" dirty="0" err="1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تتوفر</a:t>
            </a:r>
            <a:r>
              <a:rPr sz="9300" dirty="0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 النباتات </a:t>
            </a:r>
            <a:r>
              <a:rPr sz="9300" dirty="0" err="1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المعمره</a:t>
            </a:r>
            <a:r>
              <a:rPr sz="9300" dirty="0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300" dirty="0" err="1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طوال</a:t>
            </a:r>
            <a:r>
              <a:rPr sz="9300" dirty="0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sz="9300" dirty="0" err="1">
                <a:solidFill>
                  <a:srgbClr val="515151"/>
                </a:solidFill>
                <a:effectLst>
                  <a:outerShdw blurRad="35433" dist="47244" dir="3000000" rotWithShape="0">
                    <a:srgbClr val="FFFFFF">
                      <a:alpha val="60000"/>
                    </a:srgbClr>
                  </a:outerShdw>
                </a:effectLst>
              </a:rPr>
              <a:t>العام</a:t>
            </a:r>
            <a:endParaRPr sz="9300" dirty="0">
              <a:solidFill>
                <a:srgbClr val="515151"/>
              </a:solidFill>
              <a:effectLst>
                <a:outerShdw blurRad="35433" dist="47244" dir="3000000" rotWithShape="0">
                  <a:srgbClr val="FFFFFF">
                    <a:alpha val="6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G_1411.jpeg"/>
          <p:cNvPicPr/>
          <p:nvPr/>
        </p:nvPicPr>
        <p:blipFill>
          <a:blip r:embed="rId2">
            <a:extLst/>
          </a:blip>
          <a:srcRect t="7040"/>
          <a:stretch>
            <a:fillRect/>
          </a:stretch>
        </p:blipFill>
        <p:spPr>
          <a:xfrm>
            <a:off x="7234753" y="5759651"/>
            <a:ext cx="5479203" cy="3820069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55" name="IMG_14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6083" y="704658"/>
            <a:ext cx="5440078" cy="4080060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56" name="IMG_141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347" y="612826"/>
            <a:ext cx="5449174" cy="4050530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57" name="IMG_141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789" y="5719134"/>
            <a:ext cx="5892800" cy="3916332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8948334" y="-59333"/>
            <a:ext cx="2052095" cy="76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الحويذان</a:t>
            </a:r>
          </a:p>
        </p:txBody>
      </p:sp>
      <p:sp>
        <p:nvSpPr>
          <p:cNvPr id="59" name="Shape 59"/>
          <p:cNvSpPr/>
          <p:nvPr/>
        </p:nvSpPr>
        <p:spPr>
          <a:xfrm>
            <a:off x="9108089" y="4889255"/>
            <a:ext cx="1732585" cy="765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الخبيزه</a:t>
            </a:r>
          </a:p>
        </p:txBody>
      </p:sp>
      <p:sp>
        <p:nvSpPr>
          <p:cNvPr id="60" name="Shape 60"/>
          <p:cNvSpPr/>
          <p:nvPr/>
        </p:nvSpPr>
        <p:spPr>
          <a:xfrm>
            <a:off x="2404638" y="-59333"/>
            <a:ext cx="2004591" cy="76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العنصيل</a:t>
            </a:r>
          </a:p>
        </p:txBody>
      </p:sp>
      <p:sp>
        <p:nvSpPr>
          <p:cNvPr id="61" name="Shape 61"/>
          <p:cNvSpPr/>
          <p:nvPr/>
        </p:nvSpPr>
        <p:spPr>
          <a:xfrm>
            <a:off x="2704374" y="4808316"/>
            <a:ext cx="1405119" cy="765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النوير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G_138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632" y="5269409"/>
            <a:ext cx="4606530" cy="3454898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64" name="IMG_139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3042" y="1651133"/>
            <a:ext cx="5657677" cy="4243258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65" name="IMG_139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4901" y="270262"/>
            <a:ext cx="4392597" cy="4181239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6297163" y="7188634"/>
            <a:ext cx="6349437" cy="767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حيوانات أليفه يربيها الإنسان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139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3541" y="1806586"/>
            <a:ext cx="6119330" cy="4707177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69" name="IMG_139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138" y="881965"/>
            <a:ext cx="5715001" cy="3492501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70" name="IMG_139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609" y="5471856"/>
            <a:ext cx="5952934" cy="3505617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8028026" y="7493204"/>
            <a:ext cx="3310360" cy="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حيوانات زاحفة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G_139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3199" y="5405844"/>
            <a:ext cx="5627542" cy="4234727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74" name="IMG_1400.jpeg"/>
          <p:cNvPicPr/>
          <p:nvPr/>
        </p:nvPicPr>
        <p:blipFill>
          <a:blip r:embed="rId3">
            <a:extLst/>
          </a:blip>
          <a:srcRect l="3659" t="5594" r="3659" b="5594"/>
          <a:stretch>
            <a:fillRect/>
          </a:stretch>
        </p:blipFill>
        <p:spPr>
          <a:xfrm>
            <a:off x="4372294" y="2127055"/>
            <a:ext cx="4716815" cy="3478167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9479686" y="3976851"/>
            <a:ext cx="2999531" cy="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حيوانات بريه</a:t>
            </a:r>
          </a:p>
        </p:txBody>
      </p:sp>
      <p:pic>
        <p:nvPicPr>
          <p:cNvPr id="76" name="IMG_139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75" y="112774"/>
            <a:ext cx="5179252" cy="3455973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77" name="IMG_1395.jpeg"/>
          <p:cNvPicPr/>
          <p:nvPr/>
        </p:nvPicPr>
        <p:blipFill>
          <a:blip r:embed="rId5">
            <a:extLst/>
          </a:blip>
          <a:srcRect l="22087" t="6183" r="7017" b="21507"/>
          <a:stretch>
            <a:fillRect/>
          </a:stretch>
        </p:blipFill>
        <p:spPr>
          <a:xfrm>
            <a:off x="91279" y="5390003"/>
            <a:ext cx="5346018" cy="4266467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78" name="IMG_1398.jpeg"/>
          <p:cNvPicPr/>
          <p:nvPr/>
        </p:nvPicPr>
        <p:blipFill>
          <a:blip r:embed="rId6">
            <a:extLst/>
          </a:blip>
          <a:srcRect l="13676" t="21060" r="10491" b="4492"/>
          <a:stretch>
            <a:fillRect/>
          </a:stretch>
        </p:blipFill>
        <p:spPr>
          <a:xfrm>
            <a:off x="8027066" y="65708"/>
            <a:ext cx="4960640" cy="3249223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Formal</vt:lpstr>
      <vt:lpstr>عددي بعض الحيوانات و النباتات التي تعيش في دول الخليج العربيه</vt:lpstr>
      <vt:lpstr>استنتجي سبب فقر الحياة النباتيه و الحيوانيه في دول الخليج من خلال درس الحصة السابقه (المناخ)</vt:lpstr>
      <vt:lpstr>قارني بين النبات المعمر و الحولي</vt:lpstr>
      <vt:lpstr>PowerPoint Presentation</vt:lpstr>
      <vt:lpstr>عللي تتوفر النباتات المعمره طوال العام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عددي بعض الحيوانات و النباتات التي تعيش في دول الخليج العربيه</dc:title>
  <dc:creator>Abd Al Raouf</dc:creator>
  <cp:lastModifiedBy>Abd Al Raouf</cp:lastModifiedBy>
  <cp:revision>2</cp:revision>
  <dcterms:modified xsi:type="dcterms:W3CDTF">2014-12-07T07:06:53Z</dcterms:modified>
</cp:coreProperties>
</file>